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8"/>
  </p:notesMasterIdLst>
  <p:sldIdLst>
    <p:sldId id="256" r:id="rId2"/>
    <p:sldId id="257" r:id="rId3"/>
    <p:sldId id="281" r:id="rId4"/>
    <p:sldId id="267" r:id="rId5"/>
    <p:sldId id="268" r:id="rId6"/>
    <p:sldId id="269" r:id="rId7"/>
    <p:sldId id="278" r:id="rId8"/>
    <p:sldId id="270" r:id="rId9"/>
    <p:sldId id="282" r:id="rId10"/>
    <p:sldId id="279" r:id="rId11"/>
    <p:sldId id="283" r:id="rId12"/>
    <p:sldId id="284" r:id="rId13"/>
    <p:sldId id="271" r:id="rId14"/>
    <p:sldId id="287" r:id="rId15"/>
    <p:sldId id="285" r:id="rId16"/>
    <p:sldId id="286"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4" autoAdjust="0"/>
    <p:restoredTop sz="68645" autoAdjust="0"/>
  </p:normalViewPr>
  <p:slideViewPr>
    <p:cSldViewPr snapToGrid="0">
      <p:cViewPr varScale="1">
        <p:scale>
          <a:sx n="54" d="100"/>
          <a:sy n="54" d="100"/>
        </p:scale>
        <p:origin x="1733" y="53"/>
      </p:cViewPr>
      <p:guideLst/>
    </p:cSldViewPr>
  </p:slideViewPr>
  <p:notesTextViewPr>
    <p:cViewPr>
      <p:scale>
        <a:sx n="1" d="1"/>
        <a:sy n="1" d="1"/>
      </p:scale>
      <p:origin x="0" y="-13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436EBA-3D53-4C72-BC5E-1E324B13038E}" type="datetimeFigureOut">
              <a:rPr lang="en-US" smtClean="0"/>
              <a:t>3/22/2024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75891B-C237-406A-B861-207B01CFB7ED}" type="slidenum">
              <a:rPr lang="en-US" smtClean="0"/>
              <a:t>‹#›</a:t>
            </a:fld>
            <a:endParaRPr lang="en-US"/>
          </a:p>
        </p:txBody>
      </p:sp>
    </p:spTree>
    <p:extLst>
      <p:ext uri="{BB962C8B-B14F-4D97-AF65-F5344CB8AC3E}">
        <p14:creationId xmlns:p14="http://schemas.microsoft.com/office/powerpoint/2010/main" val="974369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third way Newton found a role for God in the world was as the source of its orderly structure. In the cosmic order, Newton saw evidence of Intelligent design. The main business of science, he said, is to argue backward along the chain of mechanical causes and effects “until we come to the first cause which is certainly not mechanical.” Newton also regarded several specific characteristics  of the world as inexplicable except as the work of the Creator. “Was the eye </a:t>
            </a:r>
            <a:r>
              <a:rPr lang="en-US" dirty="0" err="1"/>
              <a:t>conrtrived</a:t>
            </a:r>
            <a:r>
              <a:rPr lang="en-US" dirty="0"/>
              <a:t> without skill in optics,” he asked, “ or the ear without knowledge of sounds?” </a:t>
            </a:r>
          </a:p>
          <a:p>
            <a:r>
              <a:rPr lang="en-US" dirty="0"/>
              <a:t>Newtons favorite argument from design, however, focused on the solar system whose delicately balanced structure he felt clearly indicated intelligent design. If the speed of the planets were just slightly different, if the mass of the sun were just slightly more or less, the entire system would not work. Newton concluded that the solar system could not be explained by natural causes alone.- “which are blind or </a:t>
            </a:r>
            <a:r>
              <a:rPr lang="en-US" dirty="0" err="1"/>
              <a:t>fortuitious</a:t>
            </a:r>
            <a:r>
              <a:rPr lang="en-US" dirty="0"/>
              <a:t>”- but only by a cause “very well skilled in mechanics and geometry.” In the </a:t>
            </a:r>
            <a:r>
              <a:rPr lang="en-US" i="1" dirty="0"/>
              <a:t>General Scholium</a:t>
            </a:r>
            <a:r>
              <a:rPr lang="en-US" i="0" dirty="0"/>
              <a:t>, Newton write, “The most beautiful system of sun, planets, and comets could only proceed from the counsel and dominion of an intelligent and powerful being.”  Indeed Newtons image of the universe as a finely tuned machine or “contrivance” in itself fostered the idea of a Creator just as the watch implies an existence of a watchmaker. “The whole form of Newtonian science,” write historian John Herman Randall, “ practically forced men, as a necessary scientific  hypothesis to believe in an external Creator.”</a:t>
            </a:r>
          </a:p>
          <a:p>
            <a:r>
              <a:rPr lang="en-US" i="0" dirty="0"/>
              <a:t>		-The Soul of Science</a:t>
            </a:r>
          </a:p>
          <a:p>
            <a:r>
              <a:rPr lang="en-US" i="0" dirty="0"/>
              <a:t>		</a:t>
            </a:r>
            <a:r>
              <a:rPr lang="en-US" i="0" dirty="0" err="1"/>
              <a:t>Pearcey</a:t>
            </a:r>
            <a:r>
              <a:rPr lang="en-US" i="0" dirty="0"/>
              <a:t> and Thaxton</a:t>
            </a:r>
          </a:p>
          <a:p>
            <a:r>
              <a:rPr lang="en-US" i="0"/>
              <a:t>		page 90-91</a:t>
            </a:r>
            <a:endParaRPr lang="en-US" dirty="0"/>
          </a:p>
        </p:txBody>
      </p:sp>
      <p:sp>
        <p:nvSpPr>
          <p:cNvPr id="4" name="Slide Number Placeholder 3"/>
          <p:cNvSpPr>
            <a:spLocks noGrp="1"/>
          </p:cNvSpPr>
          <p:nvPr>
            <p:ph type="sldNum" sz="quarter" idx="5"/>
          </p:nvPr>
        </p:nvSpPr>
        <p:spPr/>
        <p:txBody>
          <a:bodyPr/>
          <a:lstStyle/>
          <a:p>
            <a:fld id="{8675891B-C237-406A-B861-207B01CFB7ED}" type="slidenum">
              <a:rPr lang="en-US" smtClean="0"/>
              <a:t>14</a:t>
            </a:fld>
            <a:endParaRPr lang="en-US"/>
          </a:p>
        </p:txBody>
      </p:sp>
    </p:spTree>
    <p:extLst>
      <p:ext uri="{BB962C8B-B14F-4D97-AF65-F5344CB8AC3E}">
        <p14:creationId xmlns:p14="http://schemas.microsoft.com/office/powerpoint/2010/main" val="34216208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3/22/2024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3/22/2024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3/22/2024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3/22/2024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3/22/2024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3/22/2024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3/22/2024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3/22/2024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9600" dirty="0"/>
              <a:t>theology</a:t>
            </a:r>
          </a:p>
        </p:txBody>
      </p:sp>
      <p:sp>
        <p:nvSpPr>
          <p:cNvPr id="3" name="Subtitle 2"/>
          <p:cNvSpPr>
            <a:spLocks noGrp="1"/>
          </p:cNvSpPr>
          <p:nvPr>
            <p:ph type="subTitle" idx="1"/>
          </p:nvPr>
        </p:nvSpPr>
        <p:spPr/>
        <p:txBody>
          <a:bodyPr>
            <a:normAutofit/>
          </a:bodyPr>
          <a:lstStyle/>
          <a:p>
            <a:r>
              <a:rPr lang="en-US" sz="3600" dirty="0"/>
              <a:t>Lesson 5: Christianity, </a:t>
            </a:r>
            <a:r>
              <a:rPr lang="en-US" sz="3600" dirty="0" err="1"/>
              <a:t>pt</a:t>
            </a:r>
            <a:r>
              <a:rPr lang="en-US" sz="3600" dirty="0"/>
              <a:t> 1</a:t>
            </a:r>
          </a:p>
        </p:txBody>
      </p:sp>
    </p:spTree>
    <p:extLst>
      <p:ext uri="{BB962C8B-B14F-4D97-AF65-F5344CB8AC3E}">
        <p14:creationId xmlns:p14="http://schemas.microsoft.com/office/powerpoint/2010/main" val="425696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150" y="456592"/>
            <a:ext cx="10364451" cy="1596177"/>
          </a:xfrm>
        </p:spPr>
        <p:txBody>
          <a:bodyPr>
            <a:normAutofit/>
          </a:bodyPr>
          <a:lstStyle/>
          <a:p>
            <a:r>
              <a:rPr lang="en-US" sz="6000" dirty="0"/>
              <a:t>Christianity </a:t>
            </a:r>
          </a:p>
        </p:txBody>
      </p:sp>
      <p:sp>
        <p:nvSpPr>
          <p:cNvPr id="3" name="Content Placeholder 2"/>
          <p:cNvSpPr>
            <a:spLocks noGrp="1"/>
          </p:cNvSpPr>
          <p:nvPr>
            <p:ph sz="quarter" idx="13"/>
          </p:nvPr>
        </p:nvSpPr>
        <p:spPr>
          <a:xfrm>
            <a:off x="913775" y="1967042"/>
            <a:ext cx="10363826" cy="3424107"/>
          </a:xfrm>
        </p:spPr>
        <p:txBody>
          <a:bodyPr>
            <a:noAutofit/>
          </a:bodyPr>
          <a:lstStyle/>
          <a:p>
            <a:r>
              <a:rPr lang="en-US" sz="4400" dirty="0"/>
              <a:t>Christians see evidence of god everywhere; history, theology, philosophy, science, mathematics, and logic all point to the existence of a creator</a:t>
            </a:r>
          </a:p>
        </p:txBody>
      </p:sp>
    </p:spTree>
    <p:extLst>
      <p:ext uri="{BB962C8B-B14F-4D97-AF65-F5344CB8AC3E}">
        <p14:creationId xmlns:p14="http://schemas.microsoft.com/office/powerpoint/2010/main" val="1436331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err="1"/>
              <a:t>christianity</a:t>
            </a:r>
            <a:endParaRPr lang="en-US" sz="6000" dirty="0"/>
          </a:p>
        </p:txBody>
      </p:sp>
      <p:sp>
        <p:nvSpPr>
          <p:cNvPr id="3" name="Content Placeholder 2"/>
          <p:cNvSpPr>
            <a:spLocks noGrp="1"/>
          </p:cNvSpPr>
          <p:nvPr>
            <p:ph sz="quarter" idx="13"/>
          </p:nvPr>
        </p:nvSpPr>
        <p:spPr/>
        <p:txBody>
          <a:bodyPr>
            <a:noAutofit/>
          </a:bodyPr>
          <a:lstStyle/>
          <a:p>
            <a:r>
              <a:rPr lang="en-US" sz="4400" dirty="0"/>
              <a:t>If the universe were disorderly or chaotic, we couldn’t expect it to behave in meaningful ways under controlled conditions</a:t>
            </a:r>
          </a:p>
        </p:txBody>
      </p:sp>
    </p:spTree>
    <p:extLst>
      <p:ext uri="{BB962C8B-B14F-4D97-AF65-F5344CB8AC3E}">
        <p14:creationId xmlns:p14="http://schemas.microsoft.com/office/powerpoint/2010/main" val="1189886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err="1"/>
              <a:t>christianity</a:t>
            </a:r>
            <a:endParaRPr lang="en-US" sz="6000" dirty="0"/>
          </a:p>
        </p:txBody>
      </p:sp>
      <p:sp>
        <p:nvSpPr>
          <p:cNvPr id="3" name="Content Placeholder 2"/>
          <p:cNvSpPr>
            <a:spLocks noGrp="1"/>
          </p:cNvSpPr>
          <p:nvPr>
            <p:ph sz="quarter" idx="13"/>
          </p:nvPr>
        </p:nvSpPr>
        <p:spPr>
          <a:xfrm>
            <a:off x="1119251" y="2214694"/>
            <a:ext cx="10363826" cy="3424107"/>
          </a:xfrm>
        </p:spPr>
        <p:txBody>
          <a:bodyPr>
            <a:noAutofit/>
          </a:bodyPr>
          <a:lstStyle/>
          <a:p>
            <a:r>
              <a:rPr lang="en-US" sz="4400" dirty="0"/>
              <a:t>God’s orderly nature led to modern science</a:t>
            </a:r>
          </a:p>
          <a:p>
            <a:r>
              <a:rPr lang="en-US" sz="4400" dirty="0"/>
              <a:t>People expected law in nature because they believed in a legislature</a:t>
            </a:r>
          </a:p>
        </p:txBody>
      </p:sp>
    </p:spTree>
    <p:extLst>
      <p:ext uri="{BB962C8B-B14F-4D97-AF65-F5344CB8AC3E}">
        <p14:creationId xmlns:p14="http://schemas.microsoft.com/office/powerpoint/2010/main" val="642579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a:t>2</a:t>
            </a:r>
            <a:r>
              <a:rPr lang="en-US" sz="6000" baseline="30000" dirty="0"/>
              <a:t>nd</a:t>
            </a:r>
            <a:r>
              <a:rPr lang="en-US" sz="6000" dirty="0"/>
              <a:t> Law of thermodynamics</a:t>
            </a:r>
          </a:p>
        </p:txBody>
      </p:sp>
      <p:sp>
        <p:nvSpPr>
          <p:cNvPr id="3" name="Content Placeholder 2"/>
          <p:cNvSpPr>
            <a:spLocks noGrp="1"/>
          </p:cNvSpPr>
          <p:nvPr>
            <p:ph sz="quarter" idx="13"/>
          </p:nvPr>
        </p:nvSpPr>
        <p:spPr>
          <a:xfrm>
            <a:off x="1129762" y="2363669"/>
            <a:ext cx="10363826" cy="3424107"/>
          </a:xfrm>
        </p:spPr>
        <p:txBody>
          <a:bodyPr>
            <a:noAutofit/>
          </a:bodyPr>
          <a:lstStyle/>
          <a:p>
            <a:r>
              <a:rPr lang="en-US" sz="4400" dirty="0"/>
              <a:t>The amount of usable energy in a closed system will decrease over time</a:t>
            </a:r>
          </a:p>
        </p:txBody>
      </p:sp>
    </p:spTree>
    <p:extLst>
      <p:ext uri="{BB962C8B-B14F-4D97-AF65-F5344CB8AC3E}">
        <p14:creationId xmlns:p14="http://schemas.microsoft.com/office/powerpoint/2010/main" val="1558753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885825"/>
            <a:ext cx="3935688" cy="804052"/>
          </a:xfrm>
        </p:spPr>
        <p:txBody>
          <a:bodyPr>
            <a:normAutofit/>
          </a:bodyPr>
          <a:lstStyle/>
          <a:p>
            <a:r>
              <a:rPr lang="en-US" sz="4000" dirty="0"/>
              <a:t>2</a:t>
            </a:r>
            <a:r>
              <a:rPr lang="en-US" sz="4000" baseline="30000" dirty="0"/>
              <a:t>nd</a:t>
            </a:r>
            <a:r>
              <a:rPr lang="en-US" sz="4000" dirty="0"/>
              <a:t> law</a:t>
            </a:r>
          </a:p>
        </p:txBody>
      </p:sp>
      <p:sp>
        <p:nvSpPr>
          <p:cNvPr id="4" name="Text Placeholder 3"/>
          <p:cNvSpPr>
            <a:spLocks noGrp="1"/>
          </p:cNvSpPr>
          <p:nvPr>
            <p:ph type="body" sz="half" idx="2"/>
          </p:nvPr>
        </p:nvSpPr>
        <p:spPr>
          <a:xfrm>
            <a:off x="599090" y="1933575"/>
            <a:ext cx="3991960" cy="4393653"/>
          </a:xfrm>
        </p:spPr>
        <p:txBody>
          <a:bodyPr>
            <a:normAutofit/>
          </a:bodyPr>
          <a:lstStyle/>
          <a:p>
            <a:r>
              <a:rPr lang="en-US" sz="3200" dirty="0"/>
              <a:t>Anything that is organized tends, with time, to become disorganized</a:t>
            </a:r>
          </a:p>
          <a:p>
            <a:endParaRPr lang="en-US" sz="3200" dirty="0"/>
          </a:p>
        </p:txBody>
      </p:sp>
      <p:pic>
        <p:nvPicPr>
          <p:cNvPr id="7" name="Picture 2" descr="Image result for entropy"/>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4748273" y="1476375"/>
            <a:ext cx="6805247"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Tree>
    <p:extLst>
      <p:ext uri="{BB962C8B-B14F-4D97-AF65-F5344CB8AC3E}">
        <p14:creationId xmlns:p14="http://schemas.microsoft.com/office/powerpoint/2010/main" val="20762970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950" y="1830024"/>
            <a:ext cx="5438775" cy="3931458"/>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5687" y="300036"/>
            <a:ext cx="3881438" cy="5832762"/>
          </a:xfrm>
          <a:prstGeom prst="rect">
            <a:avLst/>
          </a:prstGeom>
        </p:spPr>
      </p:pic>
    </p:spTree>
    <p:extLst>
      <p:ext uri="{BB962C8B-B14F-4D97-AF65-F5344CB8AC3E}">
        <p14:creationId xmlns:p14="http://schemas.microsoft.com/office/powerpoint/2010/main" val="8717565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4725" y="199934"/>
            <a:ext cx="10364451" cy="1596177"/>
          </a:xfrm>
        </p:spPr>
        <p:txBody>
          <a:bodyPr>
            <a:normAutofit/>
          </a:bodyPr>
          <a:lstStyle/>
          <a:p>
            <a:r>
              <a:rPr lang="en-US" sz="6000" dirty="0"/>
              <a:t>Spontaneous generation</a:t>
            </a:r>
          </a:p>
        </p:txBody>
      </p:sp>
      <p:sp>
        <p:nvSpPr>
          <p:cNvPr id="3" name="Content Placeholder 2"/>
          <p:cNvSpPr>
            <a:spLocks noGrp="1"/>
          </p:cNvSpPr>
          <p:nvPr>
            <p:ph sz="quarter" idx="13"/>
          </p:nvPr>
        </p:nvSpPr>
        <p:spPr>
          <a:xfrm>
            <a:off x="1069984" y="1796111"/>
            <a:ext cx="10363826" cy="3424107"/>
          </a:xfrm>
        </p:spPr>
        <p:txBody>
          <a:bodyPr>
            <a:noAutofit/>
          </a:bodyPr>
          <a:lstStyle/>
          <a:p>
            <a:r>
              <a:rPr lang="en-US" sz="4400" dirty="0"/>
              <a:t>The idea that life was spontaneously generated through chance circumstances</a:t>
            </a:r>
          </a:p>
        </p:txBody>
      </p:sp>
    </p:spTree>
    <p:extLst>
      <p:ext uri="{BB962C8B-B14F-4D97-AF65-F5344CB8AC3E}">
        <p14:creationId xmlns:p14="http://schemas.microsoft.com/office/powerpoint/2010/main" val="19898533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885825"/>
            <a:ext cx="3935688" cy="804052"/>
          </a:xfrm>
        </p:spPr>
        <p:txBody>
          <a:bodyPr>
            <a:normAutofit/>
          </a:bodyPr>
          <a:lstStyle/>
          <a:p>
            <a:r>
              <a:rPr lang="en-US" sz="4000" dirty="0"/>
              <a:t>spontaneous</a:t>
            </a:r>
          </a:p>
        </p:txBody>
      </p:sp>
      <p:sp>
        <p:nvSpPr>
          <p:cNvPr id="4" name="Text Placeholder 3"/>
          <p:cNvSpPr>
            <a:spLocks noGrp="1"/>
          </p:cNvSpPr>
          <p:nvPr>
            <p:ph type="body" sz="half" idx="2"/>
          </p:nvPr>
        </p:nvSpPr>
        <p:spPr>
          <a:xfrm>
            <a:off x="599090" y="1933575"/>
            <a:ext cx="3991960" cy="4393653"/>
          </a:xfrm>
        </p:spPr>
        <p:txBody>
          <a:bodyPr>
            <a:normAutofit/>
          </a:bodyPr>
          <a:lstStyle/>
          <a:p>
            <a:r>
              <a:rPr lang="en-US" sz="3200" dirty="0"/>
              <a:t>This has not been observed; only speculated</a:t>
            </a:r>
          </a:p>
          <a:p>
            <a:r>
              <a:rPr lang="en-US" sz="3200" dirty="0"/>
              <a:t>God as creator is the only explanation</a:t>
            </a:r>
          </a:p>
          <a:p>
            <a:endParaRPr lang="en-US" sz="3200" dirty="0"/>
          </a:p>
        </p:txBody>
      </p:sp>
      <p:pic>
        <p:nvPicPr>
          <p:cNvPr id="5" name="Content Placeholder 4"/>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5590415" y="609600"/>
            <a:ext cx="5175183" cy="5181600"/>
          </a:xfrm>
        </p:spPr>
      </p:pic>
    </p:spTree>
    <p:extLst>
      <p:ext uri="{BB962C8B-B14F-4D97-AF65-F5344CB8AC3E}">
        <p14:creationId xmlns:p14="http://schemas.microsoft.com/office/powerpoint/2010/main" val="1952420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4725" y="199934"/>
            <a:ext cx="10364451" cy="1596177"/>
          </a:xfrm>
        </p:spPr>
        <p:txBody>
          <a:bodyPr>
            <a:normAutofit fontScale="90000"/>
          </a:bodyPr>
          <a:lstStyle/>
          <a:p>
            <a:r>
              <a:rPr lang="en-US" sz="6000" dirty="0"/>
              <a:t>Genetic information theory</a:t>
            </a:r>
          </a:p>
        </p:txBody>
      </p:sp>
      <p:sp>
        <p:nvSpPr>
          <p:cNvPr id="3" name="Content Placeholder 2"/>
          <p:cNvSpPr>
            <a:spLocks noGrp="1"/>
          </p:cNvSpPr>
          <p:nvPr>
            <p:ph sz="quarter" idx="13"/>
          </p:nvPr>
        </p:nvSpPr>
        <p:spPr>
          <a:xfrm>
            <a:off x="1069984" y="1796111"/>
            <a:ext cx="10363826" cy="3424107"/>
          </a:xfrm>
        </p:spPr>
        <p:txBody>
          <a:bodyPr>
            <a:noAutofit/>
          </a:bodyPr>
          <a:lstStyle/>
          <a:p>
            <a:r>
              <a:rPr lang="en-US" sz="4400" dirty="0"/>
              <a:t>Genetics indicates the presence of information of design</a:t>
            </a:r>
          </a:p>
        </p:txBody>
      </p:sp>
    </p:spTree>
    <p:extLst>
      <p:ext uri="{BB962C8B-B14F-4D97-AF65-F5344CB8AC3E}">
        <p14:creationId xmlns:p14="http://schemas.microsoft.com/office/powerpoint/2010/main" val="352093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885825"/>
            <a:ext cx="3935688" cy="804052"/>
          </a:xfrm>
        </p:spPr>
        <p:txBody>
          <a:bodyPr>
            <a:normAutofit/>
          </a:bodyPr>
          <a:lstStyle/>
          <a:p>
            <a:r>
              <a:rPr lang="en-US" sz="4000" dirty="0"/>
              <a:t>Genetic info.</a:t>
            </a:r>
          </a:p>
        </p:txBody>
      </p:sp>
      <p:sp>
        <p:nvSpPr>
          <p:cNvPr id="4" name="Text Placeholder 3"/>
          <p:cNvSpPr>
            <a:spLocks noGrp="1"/>
          </p:cNvSpPr>
          <p:nvPr>
            <p:ph type="body" sz="half" idx="2"/>
          </p:nvPr>
        </p:nvSpPr>
        <p:spPr>
          <a:xfrm>
            <a:off x="599090" y="1933575"/>
            <a:ext cx="3991960" cy="4393653"/>
          </a:xfrm>
        </p:spPr>
        <p:txBody>
          <a:bodyPr>
            <a:normAutofit/>
          </a:bodyPr>
          <a:lstStyle/>
          <a:p>
            <a:r>
              <a:rPr lang="en-US" sz="3200" dirty="0"/>
              <a:t>Information is the hallmark of a creator</a:t>
            </a:r>
          </a:p>
          <a:p>
            <a:endParaRPr lang="en-US" sz="3200" dirty="0"/>
          </a:p>
        </p:txBody>
      </p:sp>
      <p:pic>
        <p:nvPicPr>
          <p:cNvPr id="6" name="Content Placeholder 5"/>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5078413" y="875705"/>
            <a:ext cx="6199187" cy="4649390"/>
          </a:xfrm>
        </p:spPr>
      </p:pic>
    </p:spTree>
    <p:extLst>
      <p:ext uri="{BB962C8B-B14F-4D97-AF65-F5344CB8AC3E}">
        <p14:creationId xmlns:p14="http://schemas.microsoft.com/office/powerpoint/2010/main" val="26150712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885825"/>
            <a:ext cx="3935688" cy="804052"/>
          </a:xfrm>
        </p:spPr>
        <p:txBody>
          <a:bodyPr>
            <a:normAutofit/>
          </a:bodyPr>
          <a:lstStyle/>
          <a:p>
            <a:r>
              <a:rPr lang="en-US" sz="4000" dirty="0"/>
              <a:t>Genetic info.</a:t>
            </a:r>
          </a:p>
        </p:txBody>
      </p:sp>
      <p:sp>
        <p:nvSpPr>
          <p:cNvPr id="4" name="Text Placeholder 3"/>
          <p:cNvSpPr>
            <a:spLocks noGrp="1"/>
          </p:cNvSpPr>
          <p:nvPr>
            <p:ph type="body" sz="half" idx="2"/>
          </p:nvPr>
        </p:nvSpPr>
        <p:spPr>
          <a:xfrm>
            <a:off x="599090" y="1933575"/>
            <a:ext cx="3991960" cy="4393653"/>
          </a:xfrm>
        </p:spPr>
        <p:txBody>
          <a:bodyPr>
            <a:normAutofit/>
          </a:bodyPr>
          <a:lstStyle/>
          <a:p>
            <a:r>
              <a:rPr lang="en-US" sz="3200" dirty="0"/>
              <a:t>Dr. </a:t>
            </a:r>
            <a:r>
              <a:rPr lang="en-US" sz="3200" dirty="0" err="1"/>
              <a:t>james</a:t>
            </a:r>
            <a:r>
              <a:rPr lang="en-US" sz="3200" dirty="0"/>
              <a:t> Watson and dr. </a:t>
            </a:r>
            <a:r>
              <a:rPr lang="en-US" sz="3200" dirty="0" err="1"/>
              <a:t>francis</a:t>
            </a:r>
            <a:r>
              <a:rPr lang="en-US" sz="3200" dirty="0"/>
              <a:t> crick were the discoverers of </a:t>
            </a:r>
            <a:r>
              <a:rPr lang="en-US" sz="3200" dirty="0" err="1"/>
              <a:t>dna</a:t>
            </a:r>
            <a:r>
              <a:rPr lang="en-US" sz="3200" dirty="0"/>
              <a:t>. </a:t>
            </a:r>
          </a:p>
          <a:p>
            <a:endParaRPr lang="en-US" sz="3200" dirty="0"/>
          </a:p>
        </p:txBody>
      </p:sp>
      <p:pic>
        <p:nvPicPr>
          <p:cNvPr id="5" name="Content Placeholder 4"/>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5208735" y="1276345"/>
            <a:ext cx="6106965" cy="394335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3209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4725" y="199934"/>
            <a:ext cx="10364451" cy="1596177"/>
          </a:xfrm>
        </p:spPr>
        <p:txBody>
          <a:bodyPr>
            <a:normAutofit/>
          </a:bodyPr>
          <a:lstStyle/>
          <a:p>
            <a:r>
              <a:rPr lang="en-US" sz="6000" dirty="0"/>
              <a:t>Anthropic principle</a:t>
            </a:r>
          </a:p>
        </p:txBody>
      </p:sp>
      <p:sp>
        <p:nvSpPr>
          <p:cNvPr id="3" name="Content Placeholder 2"/>
          <p:cNvSpPr>
            <a:spLocks noGrp="1"/>
          </p:cNvSpPr>
          <p:nvPr>
            <p:ph sz="quarter" idx="13"/>
          </p:nvPr>
        </p:nvSpPr>
        <p:spPr>
          <a:xfrm>
            <a:off x="1069984" y="1796111"/>
            <a:ext cx="10363826" cy="3424107"/>
          </a:xfrm>
        </p:spPr>
        <p:txBody>
          <a:bodyPr>
            <a:noAutofit/>
          </a:bodyPr>
          <a:lstStyle/>
          <a:p>
            <a:r>
              <a:rPr lang="en-US" sz="4400" dirty="0"/>
              <a:t>The universe was designed for man to live in it</a:t>
            </a:r>
          </a:p>
        </p:txBody>
      </p:sp>
    </p:spTree>
    <p:extLst>
      <p:ext uri="{BB962C8B-B14F-4D97-AF65-F5344CB8AC3E}">
        <p14:creationId xmlns:p14="http://schemas.microsoft.com/office/powerpoint/2010/main" val="2079246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0A45F1-11E1-70DD-8272-FA29A148FB81}"/>
              </a:ext>
            </a:extLst>
          </p:cNvPr>
          <p:cNvPicPr>
            <a:picLocks noChangeAspect="1"/>
          </p:cNvPicPr>
          <p:nvPr/>
        </p:nvPicPr>
        <p:blipFill>
          <a:blip r:embed="rId3"/>
          <a:stretch>
            <a:fillRect/>
          </a:stretch>
        </p:blipFill>
        <p:spPr>
          <a:xfrm>
            <a:off x="952500" y="121679"/>
            <a:ext cx="9946955" cy="6614642"/>
          </a:xfrm>
          <a:prstGeom prst="rect">
            <a:avLst/>
          </a:prstGeom>
        </p:spPr>
      </p:pic>
    </p:spTree>
    <p:extLst>
      <p:ext uri="{BB962C8B-B14F-4D97-AF65-F5344CB8AC3E}">
        <p14:creationId xmlns:p14="http://schemas.microsoft.com/office/powerpoint/2010/main" val="3258819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599090" y="1933575"/>
            <a:ext cx="3991960" cy="4393653"/>
          </a:xfrm>
        </p:spPr>
        <p:txBody>
          <a:bodyPr>
            <a:normAutofit/>
          </a:bodyPr>
          <a:lstStyle/>
          <a:p>
            <a:r>
              <a:rPr lang="en-US" sz="3600" dirty="0"/>
              <a:t>Oxygen content of the earth</a:t>
            </a:r>
          </a:p>
          <a:p>
            <a:endParaRPr lang="en-US" sz="3600" dirty="0"/>
          </a:p>
          <a:p>
            <a:r>
              <a:rPr lang="en-US" sz="3600" dirty="0"/>
              <a:t>Tilt of the earth</a:t>
            </a:r>
          </a:p>
          <a:p>
            <a:endParaRPr lang="en-US" sz="3200" dirty="0"/>
          </a:p>
        </p:txBody>
      </p:sp>
      <p:pic>
        <p:nvPicPr>
          <p:cNvPr id="6" name="Content Placeholder 5"/>
          <p:cNvPicPr>
            <a:picLocks noGrp="1" noChangeAspect="1"/>
          </p:cNvPicPr>
          <p:nvPr>
            <p:ph sz="quarter" idx="13"/>
          </p:nvPr>
        </p:nvPicPr>
        <p:blipFill rotWithShape="1">
          <a:blip r:embed="rId2">
            <a:extLst>
              <a:ext uri="{28A0092B-C50C-407E-A947-70E740481C1C}">
                <a14:useLocalDpi xmlns:a14="http://schemas.microsoft.com/office/drawing/2010/main" val="0"/>
              </a:ext>
            </a:extLst>
          </a:blip>
          <a:srcRect b="9007"/>
          <a:stretch/>
        </p:blipFill>
        <p:spPr>
          <a:xfrm>
            <a:off x="5649022" y="685800"/>
            <a:ext cx="5414757" cy="5276850"/>
          </a:xfrm>
        </p:spPr>
      </p:pic>
    </p:spTree>
    <p:extLst>
      <p:ext uri="{BB962C8B-B14F-4D97-AF65-F5344CB8AC3E}">
        <p14:creationId xmlns:p14="http://schemas.microsoft.com/office/powerpoint/2010/main" val="12110757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599090" y="1933575"/>
            <a:ext cx="3991960" cy="4393653"/>
          </a:xfrm>
        </p:spPr>
        <p:txBody>
          <a:bodyPr>
            <a:normAutofit/>
          </a:bodyPr>
          <a:lstStyle/>
          <a:p>
            <a:r>
              <a:rPr lang="en-US" sz="3600" dirty="0"/>
              <a:t>Temperature of the earth</a:t>
            </a:r>
          </a:p>
          <a:p>
            <a:endParaRPr lang="en-US" sz="3600" dirty="0"/>
          </a:p>
          <a:p>
            <a:r>
              <a:rPr lang="en-US" sz="3600" dirty="0"/>
              <a:t>Gravitational pull</a:t>
            </a:r>
          </a:p>
          <a:p>
            <a:endParaRPr lang="en-US" sz="3200" dirty="0"/>
          </a:p>
        </p:txBody>
      </p:sp>
      <p:pic>
        <p:nvPicPr>
          <p:cNvPr id="3" name="Content Placeholder 2"/>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5078413" y="1547283"/>
            <a:ext cx="6199187" cy="3306233"/>
          </a:xfrm>
        </p:spPr>
      </p:pic>
    </p:spTree>
    <p:extLst>
      <p:ext uri="{BB962C8B-B14F-4D97-AF65-F5344CB8AC3E}">
        <p14:creationId xmlns:p14="http://schemas.microsoft.com/office/powerpoint/2010/main" val="3536223837"/>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TM04033925[[fn=Droplet]]</Template>
  <TotalTime>309</TotalTime>
  <Words>518</Words>
  <Application>Microsoft Office PowerPoint</Application>
  <PresentationFormat>Widescreen</PresentationFormat>
  <Paragraphs>38</Paragraphs>
  <Slides>16</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Tw Cen MT</vt:lpstr>
      <vt:lpstr>Droplet</vt:lpstr>
      <vt:lpstr>theology</vt:lpstr>
      <vt:lpstr>Christianity </vt:lpstr>
      <vt:lpstr>christianity</vt:lpstr>
      <vt:lpstr>christianity</vt:lpstr>
      <vt:lpstr>2nd Law of thermodynamics</vt:lpstr>
      <vt:lpstr>2nd law</vt:lpstr>
      <vt:lpstr>PowerPoint Presentation</vt:lpstr>
      <vt:lpstr>Spontaneous generation</vt:lpstr>
      <vt:lpstr>spontaneous</vt:lpstr>
      <vt:lpstr>Genetic information theory</vt:lpstr>
      <vt:lpstr>Genetic info.</vt:lpstr>
      <vt:lpstr>Genetic info.</vt:lpstr>
      <vt:lpstr>Anthropic principle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theology</dc:title>
  <dc:creator>Brent Johns</dc:creator>
  <cp:lastModifiedBy>Brent Jones</cp:lastModifiedBy>
  <cp:revision>20</cp:revision>
  <dcterms:created xsi:type="dcterms:W3CDTF">2020-01-23T15:10:40Z</dcterms:created>
  <dcterms:modified xsi:type="dcterms:W3CDTF">2024-03-22T15:17:15Z</dcterms:modified>
</cp:coreProperties>
</file>