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7" r:id="rId4"/>
    <p:sldId id="268" r:id="rId5"/>
    <p:sldId id="269" r:id="rId6"/>
    <p:sldId id="281" r:id="rId7"/>
    <p:sldId id="278" r:id="rId8"/>
    <p:sldId id="270" r:id="rId9"/>
    <p:sldId id="279" r:id="rId10"/>
    <p:sldId id="280" r:id="rId11"/>
    <p:sldId id="271" r:id="rId12"/>
    <p:sldId id="272" r:id="rId13"/>
    <p:sldId id="273" r:id="rId14"/>
    <p:sldId id="274" r:id="rId15"/>
    <p:sldId id="275" r:id="rId16"/>
    <p:sldId id="276" r:id="rId17"/>
    <p:sldId id="277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4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9600" dirty="0"/>
              <a:t>theology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Lesson 4: theistic worldviews</a:t>
            </a:r>
          </a:p>
        </p:txBody>
      </p:sp>
    </p:spTree>
    <p:extLst>
      <p:ext uri="{BB962C8B-B14F-4D97-AF65-F5344CB8AC3E}">
        <p14:creationId xmlns:p14="http://schemas.microsoft.com/office/powerpoint/2010/main" val="425696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New spirituality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NS embraces pantheism, which says everything is god</a:t>
            </a:r>
          </a:p>
          <a:p>
            <a:r>
              <a:rPr lang="en-US" sz="4400" dirty="0"/>
              <a:t>God is a word to describe the spiritual energy of which the universe is composed</a:t>
            </a:r>
          </a:p>
        </p:txBody>
      </p:sp>
    </p:spTree>
    <p:extLst>
      <p:ext uri="{BB962C8B-B14F-4D97-AF65-F5344CB8AC3E}">
        <p14:creationId xmlns:p14="http://schemas.microsoft.com/office/powerpoint/2010/main" val="1436331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New spirituality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19251" y="2214694"/>
            <a:ext cx="10363826" cy="3424107"/>
          </a:xfrm>
        </p:spPr>
        <p:txBody>
          <a:bodyPr>
            <a:noAutofit/>
          </a:bodyPr>
          <a:lstStyle/>
          <a:p>
            <a:r>
              <a:rPr lang="en-US" sz="4400" dirty="0"/>
              <a:t>Ns ascribes divine characteristics to energy as the source of all things</a:t>
            </a:r>
          </a:p>
          <a:p>
            <a:r>
              <a:rPr lang="en-US" sz="4400" dirty="0"/>
              <a:t>New spiritualists worship the creation and the creator at the same time</a:t>
            </a:r>
          </a:p>
        </p:txBody>
      </p:sp>
    </p:spTree>
    <p:extLst>
      <p:ext uri="{BB962C8B-B14F-4D97-AF65-F5344CB8AC3E}">
        <p14:creationId xmlns:p14="http://schemas.microsoft.com/office/powerpoint/2010/main" val="642579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New spirituality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29762" y="2363669"/>
            <a:ext cx="10363826" cy="3424107"/>
          </a:xfrm>
        </p:spPr>
        <p:txBody>
          <a:bodyPr>
            <a:noAutofit/>
          </a:bodyPr>
          <a:lstStyle/>
          <a:p>
            <a:r>
              <a:rPr lang="en-US" sz="4400" dirty="0"/>
              <a:t>In other words, there is not a transcendent god, god is the creation</a:t>
            </a:r>
          </a:p>
        </p:txBody>
      </p:sp>
    </p:spTree>
    <p:extLst>
      <p:ext uri="{BB962C8B-B14F-4D97-AF65-F5344CB8AC3E}">
        <p14:creationId xmlns:p14="http://schemas.microsoft.com/office/powerpoint/2010/main" val="1558753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885825"/>
            <a:ext cx="3935688" cy="804052"/>
          </a:xfrm>
        </p:spPr>
        <p:txBody>
          <a:bodyPr>
            <a:normAutofit/>
          </a:bodyPr>
          <a:lstStyle/>
          <a:p>
            <a:r>
              <a:rPr lang="en-US" sz="4000" dirty="0"/>
              <a:t>Romans 1:25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9090" y="1933575"/>
            <a:ext cx="4593020" cy="4393653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because they exchanged the truth about God for a lie and worshiped and served the creature rather than the Creator, who is blessed forever! Amen.</a:t>
            </a:r>
          </a:p>
          <a:p>
            <a:endParaRPr lang="en-US" sz="32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005" y="609600"/>
            <a:ext cx="5206003" cy="5181600"/>
          </a:xfrm>
        </p:spPr>
      </p:pic>
    </p:spTree>
    <p:extLst>
      <p:ext uri="{BB962C8B-B14F-4D97-AF65-F5344CB8AC3E}">
        <p14:creationId xmlns:p14="http://schemas.microsoft.com/office/powerpoint/2010/main" val="2076297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n 1993, Deepak Chopra Showed Oprah the Power of Her Mind   The Oprah Winfrey Show   OWN.360p">
            <a:hlinkClick r:id="" action="ppaction://media"/>
            <a:extLst>
              <a:ext uri="{FF2B5EF4-FFF2-40B4-BE49-F238E27FC236}">
                <a16:creationId xmlns:a16="http://schemas.microsoft.com/office/drawing/2014/main" id="{E810A0F2-54F6-4387-A907-3812418AE96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9600" y="342900"/>
            <a:ext cx="11179126" cy="6288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115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59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64" b="35019"/>
          <a:stretch/>
        </p:blipFill>
        <p:spPr>
          <a:xfrm>
            <a:off x="2149365" y="578070"/>
            <a:ext cx="8413531" cy="5744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756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725" y="199934"/>
            <a:ext cx="10364451" cy="1596177"/>
          </a:xfrm>
        </p:spPr>
        <p:txBody>
          <a:bodyPr>
            <a:normAutofit/>
          </a:bodyPr>
          <a:lstStyle/>
          <a:p>
            <a:r>
              <a:rPr lang="en-US" sz="6000" dirty="0" err="1"/>
              <a:t>islam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69984" y="1796111"/>
            <a:ext cx="10363826" cy="3424107"/>
          </a:xfrm>
        </p:spPr>
        <p:txBody>
          <a:bodyPr>
            <a:noAutofit/>
          </a:bodyPr>
          <a:lstStyle/>
          <a:p>
            <a:r>
              <a:rPr lang="en-US" sz="4400" dirty="0"/>
              <a:t>Islam is similar to Christianity; it adheres to monotheism</a:t>
            </a:r>
          </a:p>
          <a:p>
            <a:r>
              <a:rPr lang="en-US" sz="4400" dirty="0"/>
              <a:t>They believe there is god who created the world</a:t>
            </a:r>
          </a:p>
        </p:txBody>
      </p:sp>
    </p:spTree>
    <p:extLst>
      <p:ext uri="{BB962C8B-B14F-4D97-AF65-F5344CB8AC3E}">
        <p14:creationId xmlns:p14="http://schemas.microsoft.com/office/powerpoint/2010/main" val="19898533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725" y="199934"/>
            <a:ext cx="10364451" cy="1596177"/>
          </a:xfrm>
        </p:spPr>
        <p:txBody>
          <a:bodyPr>
            <a:normAutofit/>
          </a:bodyPr>
          <a:lstStyle/>
          <a:p>
            <a:r>
              <a:rPr lang="en-US" sz="6000" dirty="0" err="1"/>
              <a:t>islam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69984" y="1796111"/>
            <a:ext cx="10363826" cy="3424107"/>
          </a:xfrm>
        </p:spPr>
        <p:txBody>
          <a:bodyPr>
            <a:noAutofit/>
          </a:bodyPr>
          <a:lstStyle/>
          <a:p>
            <a:r>
              <a:rPr lang="en-US" sz="4400" dirty="0"/>
              <a:t>They reject the trinity; they believe this to be polytheism</a:t>
            </a:r>
          </a:p>
          <a:p>
            <a:r>
              <a:rPr lang="en-US" sz="4400" dirty="0"/>
              <a:t>Islam defines the nature and character of god differently than </a:t>
            </a:r>
            <a:r>
              <a:rPr lang="en-US" sz="4400" dirty="0" err="1"/>
              <a:t>christianity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52093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85" y="615730"/>
            <a:ext cx="11712579" cy="5511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810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725" y="199934"/>
            <a:ext cx="10364451" cy="1596177"/>
          </a:xfrm>
        </p:spPr>
        <p:txBody>
          <a:bodyPr>
            <a:normAutofit/>
          </a:bodyPr>
          <a:lstStyle/>
          <a:p>
            <a:r>
              <a:rPr lang="en-US" sz="6000" dirty="0" err="1"/>
              <a:t>islam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69984" y="1796111"/>
            <a:ext cx="10363826" cy="3424107"/>
          </a:xfrm>
        </p:spPr>
        <p:txBody>
          <a:bodyPr>
            <a:noAutofit/>
          </a:bodyPr>
          <a:lstStyle/>
          <a:p>
            <a:r>
              <a:rPr lang="en-US" sz="4400" dirty="0"/>
              <a:t>Jesus is not god’s son, he is simply a holy prophet</a:t>
            </a:r>
          </a:p>
          <a:p>
            <a:r>
              <a:rPr lang="en-US" sz="4400" dirty="0"/>
              <a:t>Jesus did not die on the cross according to </a:t>
            </a:r>
            <a:r>
              <a:rPr lang="en-US" sz="4400"/>
              <a:t>muslims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0792468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725" y="199934"/>
            <a:ext cx="10364451" cy="1596177"/>
          </a:xfrm>
        </p:spPr>
        <p:txBody>
          <a:bodyPr>
            <a:normAutofit/>
          </a:bodyPr>
          <a:lstStyle/>
          <a:p>
            <a:r>
              <a:rPr lang="en-US" sz="6000" dirty="0" err="1"/>
              <a:t>marxism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69984" y="1796111"/>
            <a:ext cx="10363826" cy="3424107"/>
          </a:xfrm>
        </p:spPr>
        <p:txBody>
          <a:bodyPr>
            <a:noAutofit/>
          </a:bodyPr>
          <a:lstStyle/>
          <a:p>
            <a:r>
              <a:rPr lang="en-US" sz="4400" dirty="0"/>
              <a:t>Marx believed the working class would fail to rise up if they had hope in eternal life</a:t>
            </a:r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3019886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725" y="199934"/>
            <a:ext cx="10364451" cy="1596177"/>
          </a:xfrm>
        </p:spPr>
        <p:txBody>
          <a:bodyPr>
            <a:normAutofit/>
          </a:bodyPr>
          <a:lstStyle/>
          <a:p>
            <a:r>
              <a:rPr lang="en-US" sz="6000" dirty="0" err="1"/>
              <a:t>marxism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69984" y="1796111"/>
            <a:ext cx="10363826" cy="3424107"/>
          </a:xfrm>
        </p:spPr>
        <p:txBody>
          <a:bodyPr>
            <a:noAutofit/>
          </a:bodyPr>
          <a:lstStyle/>
          <a:p>
            <a:r>
              <a:rPr lang="en-US" sz="4400" dirty="0"/>
              <a:t>Liberation theology is a political movement that interprets the teachings of </a:t>
            </a:r>
            <a:r>
              <a:rPr lang="en-US" sz="4400" dirty="0" err="1"/>
              <a:t>jesus</a:t>
            </a:r>
            <a:r>
              <a:rPr lang="en-US" sz="4400" dirty="0"/>
              <a:t> as a call to liberate the poor from social, economic, and political oppression</a:t>
            </a:r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8316337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725" y="199934"/>
            <a:ext cx="10364451" cy="1596177"/>
          </a:xfrm>
        </p:spPr>
        <p:txBody>
          <a:bodyPr>
            <a:normAutofit/>
          </a:bodyPr>
          <a:lstStyle/>
          <a:p>
            <a:r>
              <a:rPr lang="en-US" sz="6000" dirty="0"/>
              <a:t>postmodernism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79509" y="1586561"/>
            <a:ext cx="10363826" cy="3424107"/>
          </a:xfrm>
        </p:spPr>
        <p:txBody>
          <a:bodyPr>
            <a:noAutofit/>
          </a:bodyPr>
          <a:lstStyle/>
          <a:p>
            <a:r>
              <a:rPr lang="en-US" sz="4400" dirty="0"/>
              <a:t>Postmodernists are atheists by consequence</a:t>
            </a:r>
          </a:p>
          <a:p>
            <a:r>
              <a:rPr lang="en-US" sz="4400" dirty="0"/>
              <a:t>They believe god is a socially constructed meta-narrative; therefore they cannot trust he is real</a:t>
            </a:r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5963017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725" y="199934"/>
            <a:ext cx="10364451" cy="1596177"/>
          </a:xfrm>
        </p:spPr>
        <p:txBody>
          <a:bodyPr>
            <a:normAutofit/>
          </a:bodyPr>
          <a:lstStyle/>
          <a:p>
            <a:r>
              <a:rPr lang="en-US" sz="6000" dirty="0"/>
              <a:t>postmodernism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79509" y="1586561"/>
            <a:ext cx="10363826" cy="3424107"/>
          </a:xfrm>
        </p:spPr>
        <p:txBody>
          <a:bodyPr>
            <a:noAutofit/>
          </a:bodyPr>
          <a:lstStyle/>
          <a:p>
            <a:r>
              <a:rPr lang="en-US" sz="4400" dirty="0"/>
              <a:t>Postmodernists can best be characterized as having theological suspicion</a:t>
            </a:r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7250337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Religious pluralism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6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Descriptive pluralism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We must learn to tolerate each other in our religious beliefs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36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Prescriptive pluralism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There are many different religions and none of them are true</a:t>
            </a:r>
          </a:p>
        </p:txBody>
      </p:sp>
    </p:spTree>
    <p:extLst>
      <p:ext uri="{BB962C8B-B14F-4D97-AF65-F5344CB8AC3E}">
        <p14:creationId xmlns:p14="http://schemas.microsoft.com/office/powerpoint/2010/main" val="4635753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77" y="1266825"/>
            <a:ext cx="11360454" cy="421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808966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285</TotalTime>
  <Words>277</Words>
  <Application>Microsoft Office PowerPoint</Application>
  <PresentationFormat>Widescreen</PresentationFormat>
  <Paragraphs>35</Paragraphs>
  <Slides>17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Tw Cen MT</vt:lpstr>
      <vt:lpstr>Droplet</vt:lpstr>
      <vt:lpstr>theology</vt:lpstr>
      <vt:lpstr>New spirituality</vt:lpstr>
      <vt:lpstr>New spirituality</vt:lpstr>
      <vt:lpstr>New spirituality</vt:lpstr>
      <vt:lpstr>Romans 1:25</vt:lpstr>
      <vt:lpstr>PowerPoint Presentation</vt:lpstr>
      <vt:lpstr>PowerPoint Presentation</vt:lpstr>
      <vt:lpstr>islam</vt:lpstr>
      <vt:lpstr>islam</vt:lpstr>
      <vt:lpstr>PowerPoint Presentation</vt:lpstr>
      <vt:lpstr>islam</vt:lpstr>
      <vt:lpstr>marxism</vt:lpstr>
      <vt:lpstr>marxism</vt:lpstr>
      <vt:lpstr>postmodernism</vt:lpstr>
      <vt:lpstr>postmodernism</vt:lpstr>
      <vt:lpstr>Religious pluralism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theology</dc:title>
  <dc:creator>Brent Johns</dc:creator>
  <cp:lastModifiedBy>Brent Johns</cp:lastModifiedBy>
  <cp:revision>14</cp:revision>
  <dcterms:created xsi:type="dcterms:W3CDTF">2020-01-23T15:10:40Z</dcterms:created>
  <dcterms:modified xsi:type="dcterms:W3CDTF">2020-11-19T14:41:20Z</dcterms:modified>
</cp:coreProperties>
</file>